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0259B-2460-4704-82BA-B95EA7E35EF5}" type="datetimeFigureOut">
              <a:rPr lang="fr-FR" smtClean="0"/>
              <a:t>16/04/2024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A618FDA2-5F2A-4889-941B-14428BD66D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9603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0259B-2460-4704-82BA-B95EA7E35EF5}" type="datetimeFigureOut">
              <a:rPr lang="fr-FR" smtClean="0"/>
              <a:t>16/04/2024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618FDA2-5F2A-4889-941B-14428BD66D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1226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0259B-2460-4704-82BA-B95EA7E35EF5}" type="datetimeFigureOut">
              <a:rPr lang="fr-FR" smtClean="0"/>
              <a:t>16/04/2024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618FDA2-5F2A-4889-941B-14428BD66D1D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08613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0259B-2460-4704-82BA-B95EA7E35EF5}" type="datetimeFigureOut">
              <a:rPr lang="fr-FR" smtClean="0"/>
              <a:t>16/04/2024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618FDA2-5F2A-4889-941B-14428BD66D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9797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0259B-2460-4704-82BA-B95EA7E35EF5}" type="datetimeFigureOut">
              <a:rPr lang="fr-FR" smtClean="0"/>
              <a:t>16/04/2024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618FDA2-5F2A-4889-941B-14428BD66D1D}" type="slidenum">
              <a:rPr lang="fr-FR" smtClean="0"/>
              <a:t>‹N°›</a:t>
            </a:fld>
            <a:endParaRPr lang="fr-F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02757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0259B-2460-4704-82BA-B95EA7E35EF5}" type="datetimeFigureOut">
              <a:rPr lang="fr-FR" smtClean="0"/>
              <a:t>16/04/2024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618FDA2-5F2A-4889-941B-14428BD66D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2748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0259B-2460-4704-82BA-B95EA7E35EF5}" type="datetimeFigureOut">
              <a:rPr lang="fr-FR" smtClean="0"/>
              <a:t>16/04/2024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8FDA2-5F2A-4889-941B-14428BD66D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69228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0259B-2460-4704-82BA-B95EA7E35EF5}" type="datetimeFigureOut">
              <a:rPr lang="fr-FR" smtClean="0"/>
              <a:t>16/04/2024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8FDA2-5F2A-4889-941B-14428BD66D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7267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0259B-2460-4704-82BA-B95EA7E35EF5}" type="datetimeFigureOut">
              <a:rPr lang="fr-FR" smtClean="0"/>
              <a:t>16/04/2024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8FDA2-5F2A-4889-941B-14428BD66D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6172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0259B-2460-4704-82BA-B95EA7E35EF5}" type="datetimeFigureOut">
              <a:rPr lang="fr-FR" smtClean="0"/>
              <a:t>16/04/2024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618FDA2-5F2A-4889-941B-14428BD66D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1963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0259B-2460-4704-82BA-B95EA7E35EF5}" type="datetimeFigureOut">
              <a:rPr lang="fr-FR" smtClean="0"/>
              <a:t>16/04/2024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618FDA2-5F2A-4889-941B-14428BD66D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571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0259B-2460-4704-82BA-B95EA7E35EF5}" type="datetimeFigureOut">
              <a:rPr lang="fr-FR" smtClean="0"/>
              <a:t>16/04/2024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618FDA2-5F2A-4889-941B-14428BD66D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5352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0259B-2460-4704-82BA-B95EA7E35EF5}" type="datetimeFigureOut">
              <a:rPr lang="fr-FR" smtClean="0"/>
              <a:t>16/04/2024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8FDA2-5F2A-4889-941B-14428BD66D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3528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0259B-2460-4704-82BA-B95EA7E35EF5}" type="datetimeFigureOut">
              <a:rPr lang="fr-FR" smtClean="0"/>
              <a:t>16/04/2024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8FDA2-5F2A-4889-941B-14428BD66D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4566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0259B-2460-4704-82BA-B95EA7E35EF5}" type="datetimeFigureOut">
              <a:rPr lang="fr-FR" smtClean="0"/>
              <a:t>16/04/2024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8FDA2-5F2A-4889-941B-14428BD66D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8025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0259B-2460-4704-82BA-B95EA7E35EF5}" type="datetimeFigureOut">
              <a:rPr lang="fr-FR" smtClean="0"/>
              <a:t>16/04/2024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618FDA2-5F2A-4889-941B-14428BD66D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1709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00259B-2460-4704-82BA-B95EA7E35EF5}" type="datetimeFigureOut">
              <a:rPr lang="fr-FR" smtClean="0"/>
              <a:t>16/04/2024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A618FDA2-5F2A-4889-941B-14428BD66D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9150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BD55DDE-3874-4058-8663-9D17D62D0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5212" y="368911"/>
            <a:ext cx="8911687" cy="1280890"/>
          </a:xfrm>
        </p:spPr>
        <p:txBody>
          <a:bodyPr/>
          <a:lstStyle/>
          <a:p>
            <a:pPr algn="ctr"/>
            <a:r>
              <a:rPr lang="fr-FR" dirty="0"/>
              <a:t>PROJET SUIKA-GAME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F9246A9-278C-4F57-9E76-90B253C22CAC}"/>
              </a:ext>
            </a:extLst>
          </p:cNvPr>
          <p:cNvSpPr txBox="1"/>
          <p:nvPr/>
        </p:nvSpPr>
        <p:spPr>
          <a:xfrm>
            <a:off x="10293814" y="5772225"/>
            <a:ext cx="1998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Ba Cheikh</a:t>
            </a:r>
          </a:p>
          <a:p>
            <a:r>
              <a:rPr lang="fr-FR" dirty="0"/>
              <a:t>Bah Mamadou</a:t>
            </a:r>
          </a:p>
          <a:p>
            <a:r>
              <a:rPr lang="fr-FR" dirty="0" err="1"/>
              <a:t>Yrius</a:t>
            </a:r>
            <a:r>
              <a:rPr lang="fr-FR" dirty="0"/>
              <a:t> Marc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9FE0ECE-E28C-4970-B0FA-71F14D5F9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717" y="1649801"/>
            <a:ext cx="7188679" cy="404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8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190F21DE-7AA1-4A99-927B-E7B0B4548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59" y="456475"/>
            <a:ext cx="7623081" cy="447856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5F21F6FB-E6E0-46A9-8256-C843654B5149}"/>
              </a:ext>
            </a:extLst>
          </p:cNvPr>
          <p:cNvSpPr txBox="1"/>
          <p:nvPr/>
        </p:nvSpPr>
        <p:spPr>
          <a:xfrm>
            <a:off x="3903451" y="5589917"/>
            <a:ext cx="4385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MERCI DE VOTRE ATTENTION </a:t>
            </a:r>
          </a:p>
        </p:txBody>
      </p:sp>
    </p:spTree>
    <p:extLst>
      <p:ext uri="{BB962C8B-B14F-4D97-AF65-F5344CB8AC3E}">
        <p14:creationId xmlns:p14="http://schemas.microsoft.com/office/powerpoint/2010/main" val="36218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22CACE82-48AF-4A16-9963-23E910D5FCEA}"/>
              </a:ext>
            </a:extLst>
          </p:cNvPr>
          <p:cNvSpPr txBox="1"/>
          <p:nvPr/>
        </p:nvSpPr>
        <p:spPr>
          <a:xfrm>
            <a:off x="4301706" y="181155"/>
            <a:ext cx="3588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PRINCIPE DU JEU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4A4C792-82C0-49E1-BDCA-8D6815664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574" y="1649232"/>
            <a:ext cx="3477490" cy="433591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87A0BF3-7A9C-440F-95C3-61FEEA736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791975"/>
            <a:ext cx="5825706" cy="327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99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4B2C9798-39E4-4C2D-B971-130BC005F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21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BEBC69E0-64D5-41EE-AC9D-8525C527EA5B}"/>
              </a:ext>
            </a:extLst>
          </p:cNvPr>
          <p:cNvSpPr txBox="1"/>
          <p:nvPr/>
        </p:nvSpPr>
        <p:spPr>
          <a:xfrm>
            <a:off x="4991819" y="65500"/>
            <a:ext cx="220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MENU SDL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297070E-D8E4-4B48-8BB2-6570C562B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07" y="803130"/>
            <a:ext cx="4591412" cy="567530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D3E9847-98ED-47E9-BDD9-2BAC726F76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178"/>
          <a:stretch/>
        </p:blipFill>
        <p:spPr>
          <a:xfrm>
            <a:off x="6227657" y="803130"/>
            <a:ext cx="5556642" cy="567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67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4E03733B-C351-4EFC-A6FD-5CC6F0330BF8}"/>
              </a:ext>
            </a:extLst>
          </p:cNvPr>
          <p:cNvSpPr txBox="1"/>
          <p:nvPr/>
        </p:nvSpPr>
        <p:spPr>
          <a:xfrm>
            <a:off x="3851694" y="163903"/>
            <a:ext cx="4488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CLASSE GESTION DU JEU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19586F8-4936-4EEA-ABAB-663FE96B90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5"/>
          <a:stretch/>
        </p:blipFill>
        <p:spPr>
          <a:xfrm>
            <a:off x="2217964" y="798697"/>
            <a:ext cx="7497280" cy="575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91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3E98C3-6422-47FB-940A-8FD6863B40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6"/>
          <a:stretch/>
        </p:blipFill>
        <p:spPr>
          <a:xfrm>
            <a:off x="180353" y="378033"/>
            <a:ext cx="6879872" cy="638221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21F36F4-5331-4311-AFCA-76ECB751C4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16"/>
          <a:stretch/>
        </p:blipFill>
        <p:spPr>
          <a:xfrm>
            <a:off x="7127632" y="1882325"/>
            <a:ext cx="5064368" cy="223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676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9CC430A-7AF3-4FD9-9776-244795388377}"/>
              </a:ext>
            </a:extLst>
          </p:cNvPr>
          <p:cNvSpPr txBox="1"/>
          <p:nvPr/>
        </p:nvSpPr>
        <p:spPr>
          <a:xfrm>
            <a:off x="4737587" y="0"/>
            <a:ext cx="2716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JEU SDL &amp; SPRITE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8065697-D417-413F-8FA0-9D6B1C083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836" y="923684"/>
            <a:ext cx="6801799" cy="47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335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1365763-65D8-410F-915F-BBE5B24AD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67" y="275785"/>
            <a:ext cx="9250066" cy="63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42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99A834A-9BBF-46E1-898D-5008E9269315}"/>
              </a:ext>
            </a:extLst>
          </p:cNvPr>
          <p:cNvSpPr txBox="1"/>
          <p:nvPr/>
        </p:nvSpPr>
        <p:spPr>
          <a:xfrm>
            <a:off x="3861758" y="1772729"/>
            <a:ext cx="4468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CE QUE NOUS AVONS RETENU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72F6294-123F-4A29-8B5A-C6C5EE9DFE4D}"/>
              </a:ext>
            </a:extLst>
          </p:cNvPr>
          <p:cNvSpPr txBox="1"/>
          <p:nvPr/>
        </p:nvSpPr>
        <p:spPr>
          <a:xfrm>
            <a:off x="3960962" y="3429000"/>
            <a:ext cx="3459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CE QUE NOUS AVONS APPRIS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D8E6BB3-ECCC-4AF1-9658-E78AA3B0BB45}"/>
              </a:ext>
            </a:extLst>
          </p:cNvPr>
          <p:cNvSpPr txBox="1"/>
          <p:nvPr/>
        </p:nvSpPr>
        <p:spPr>
          <a:xfrm>
            <a:off x="3960962" y="5085271"/>
            <a:ext cx="4270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CE QUI NOUS A PLU DANS LE PROJET</a:t>
            </a:r>
          </a:p>
        </p:txBody>
      </p:sp>
    </p:spTree>
    <p:extLst>
      <p:ext uri="{BB962C8B-B14F-4D97-AF65-F5344CB8AC3E}">
        <p14:creationId xmlns:p14="http://schemas.microsoft.com/office/powerpoint/2010/main" val="290303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theme/theme1.xml><?xml version="1.0" encoding="utf-8"?>
<a:theme xmlns:a="http://schemas.openxmlformats.org/drawingml/2006/main" name="Brin">
  <a:themeElements>
    <a:clrScheme name="Brin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Brin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rin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86</TotalTime>
  <Words>43</Words>
  <Application>Microsoft Office PowerPoint</Application>
  <PresentationFormat>Grand écran</PresentationFormat>
  <Paragraphs>12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Brin</vt:lpstr>
      <vt:lpstr>PROJET SUIKA-GAME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SUIKA-GAME</dc:title>
  <dc:creator>BA CHEIKH p2109987</dc:creator>
  <cp:lastModifiedBy>BA CHEIKH p2109987</cp:lastModifiedBy>
  <cp:revision>8</cp:revision>
  <dcterms:created xsi:type="dcterms:W3CDTF">2024-04-16T08:43:44Z</dcterms:created>
  <dcterms:modified xsi:type="dcterms:W3CDTF">2024-04-16T10:10:02Z</dcterms:modified>
</cp:coreProperties>
</file>